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6" r:id="rId1"/>
  </p:sldMasterIdLst>
  <p:notesMasterIdLst>
    <p:notesMasterId r:id="rId10"/>
  </p:notesMasterIdLst>
  <p:handoutMasterIdLst>
    <p:handoutMasterId r:id="rId11"/>
  </p:handoutMasterIdLst>
  <p:sldIdLst>
    <p:sldId id="277" r:id="rId2"/>
    <p:sldId id="278" r:id="rId3"/>
    <p:sldId id="279" r:id="rId4"/>
    <p:sldId id="280" r:id="rId5"/>
    <p:sldId id="259" r:id="rId6"/>
    <p:sldId id="274" r:id="rId7"/>
    <p:sldId id="276" r:id="rId8"/>
    <p:sldId id="272"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9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2226" y="-1320"/>
      </p:cViewPr>
      <p:guideLst>
        <p:guide orient="horz" pos="2160"/>
        <p:guide pos="2880"/>
      </p:guideLst>
    </p:cSldViewPr>
  </p:slideViewPr>
  <p:notesTextViewPr>
    <p:cViewPr>
      <p:scale>
        <a:sx n="1" d="1"/>
        <a:sy n="1" d="1"/>
      </p:scale>
      <p:origin x="0" y="0"/>
    </p:cViewPr>
  </p:notesTextViewPr>
  <p:notesViewPr>
    <p:cSldViewPr>
      <p:cViewPr varScale="1">
        <p:scale>
          <a:sx n="101" d="100"/>
          <a:sy n="101"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A85D79-A48C-404F-A257-D253135FD12B}" type="datetimeFigureOut">
              <a:rPr kumimoji="1" lang="ja-JP" altLang="en-US" smtClean="0"/>
              <a:t>2012/6/17</a:t>
            </a:fld>
            <a:endParaRPr kumimoji="1" lang="ja-JP"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5107F6-7BED-4506-8C64-8F25B0BC9099}" type="slidenum">
              <a:rPr kumimoji="1" lang="ja-JP" altLang="en-US" smtClean="0"/>
              <a:t>‹#›</a:t>
            </a:fld>
            <a:endParaRPr kumimoji="1" lang="ja-JP" altLang="en-US"/>
          </a:p>
        </p:txBody>
      </p:sp>
    </p:spTree>
    <p:extLst>
      <p:ext uri="{BB962C8B-B14F-4D97-AF65-F5344CB8AC3E}">
        <p14:creationId xmlns:p14="http://schemas.microsoft.com/office/powerpoint/2010/main" val="3832539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98D51-B694-422B-8198-36B538BE3B8F}" type="datetimeFigureOut">
              <a:rPr kumimoji="1" lang="ja-JP" altLang="en-US" smtClean="0"/>
              <a:t>2012/6/17</a:t>
            </a:fld>
            <a:endParaRPr kumimoji="1"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19DCE-7CA4-4B8B-A0D6-DFBBFB88FAA7}" type="slidenum">
              <a:rPr kumimoji="1" lang="ja-JP" altLang="en-US" smtClean="0"/>
              <a:t>‹#›</a:t>
            </a:fld>
            <a:endParaRPr kumimoji="1" lang="ja-JP" altLang="en-US"/>
          </a:p>
        </p:txBody>
      </p:sp>
    </p:spTree>
    <p:extLst>
      <p:ext uri="{BB962C8B-B14F-4D97-AF65-F5344CB8AC3E}">
        <p14:creationId xmlns:p14="http://schemas.microsoft.com/office/powerpoint/2010/main" val="35988565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ln w="19050">
                  <a:noFill/>
                  <a:prstDash val="solid"/>
                </a:ln>
                <a:solidFill>
                  <a:schemeClr val="tx1"/>
                </a:solidFill>
              </a:defRPr>
            </a:lvl1pPr>
          </a:lstStyle>
          <a:p>
            <a:r>
              <a:rPr lang="en-US" altLang="ja-JP" dirty="0" smtClean="0"/>
              <a:t>Click to edit Master title style</a:t>
            </a:r>
            <a:endParaRPr lang="en-US" dirty="0"/>
          </a:p>
        </p:txBody>
      </p:sp>
      <p:sp>
        <p:nvSpPr>
          <p:cNvPr id="3" name="Subtitle 2"/>
          <p:cNvSpPr>
            <a:spLocks noGrp="1"/>
          </p:cNvSpPr>
          <p:nvPr>
            <p:ph type="subTitle" idx="1"/>
          </p:nvPr>
        </p:nvSpPr>
        <p:spPr>
          <a:xfrm>
            <a:off x="457200" y="4800600"/>
            <a:ext cx="6858000" cy="914400"/>
          </a:xfrm>
          <a:effectLst/>
        </p:spPr>
        <p:txBody>
          <a:bodyPr>
            <a:noAutofit/>
          </a:bodyPr>
          <a:lstStyle>
            <a:lvl1pPr marL="0" indent="0" algn="l">
              <a:buNone/>
              <a:defRPr sz="3600" b="1" cap="all" spc="0" baseline="0">
                <a:ln w="9000" cmpd="sng">
                  <a:solidFill>
                    <a:schemeClr val="accent4">
                      <a:shade val="50000"/>
                      <a:satMod val="120000"/>
                    </a:schemeClr>
                  </a:solidFill>
                  <a:prstDash val="solid"/>
                </a:ln>
                <a:solidFill>
                  <a:schemeClr val="tx2"/>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dirty="0" smtClean="0"/>
              <a:t>Click to edit Master subtitle style</a:t>
            </a:r>
            <a:endParaRPr lang="en-US" dirty="0"/>
          </a:p>
        </p:txBody>
      </p:sp>
      <p:sp>
        <p:nvSpPr>
          <p:cNvPr id="4" name="Date Placeholder 3"/>
          <p:cNvSpPr>
            <a:spLocks noGrp="1"/>
          </p:cNvSpPr>
          <p:nvPr>
            <p:ph type="dt" sz="half" idx="10"/>
          </p:nvPr>
        </p:nvSpPr>
        <p:spPr/>
        <p:txBody>
          <a:bodyPr/>
          <a:lstStyle/>
          <a:p>
            <a:fld id="{4153F05F-8677-4AC2-AB6D-0519B33C0B19}" type="datetime1">
              <a:rPr kumimoji="1" lang="ja-JP" altLang="en-US" smtClean="0"/>
              <a:t>2012/6/17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05288DAA-D822-490C-9D5D-30A4C62D6709}" type="datetime1">
              <a:rPr kumimoji="1" lang="ja-JP" altLang="en-US" smtClean="0"/>
              <a:t>2012/6/17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p:txBody>
          <a:bodyPr/>
          <a:lstStyle/>
          <a:p>
            <a:fld id="{07BFF8D3-B50F-42EF-A706-F0B9255BA225}" type="datetime1">
              <a:rPr kumimoji="1" lang="ja-JP" altLang="en-US" smtClean="0"/>
              <a:t>2012/6/17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0284"/>
            <a:ext cx="5791200" cy="716468"/>
          </a:xfrm>
        </p:spPr>
        <p:txBody>
          <a:bodyPr>
            <a:noAutofit/>
          </a:bodyPr>
          <a:lstStyle>
            <a:lvl1pPr>
              <a:defRPr sz="4400" b="1" cap="none" spc="0">
                <a:ln w="9525">
                  <a:solidFill>
                    <a:schemeClr val="bg1"/>
                  </a:solidFill>
                  <a:prstDash val="solid"/>
                </a:ln>
                <a:solidFill>
                  <a:schemeClr val="tx2"/>
                </a:solidFill>
                <a:effectLst>
                  <a:outerShdw blurRad="50000" dist="50800" dir="7500000" algn="tl">
                    <a:srgbClr val="000000">
                      <a:shade val="5000"/>
                      <a:alpha val="35000"/>
                    </a:srgbClr>
                  </a:outerShdw>
                </a:effectLst>
              </a:defRPr>
            </a:lvl1pPr>
          </a:lstStyle>
          <a:p>
            <a:r>
              <a:rPr lang="en-US" altLang="ja-JP" dirty="0" smtClean="0"/>
              <a:t>Click to edit Master title style</a:t>
            </a:r>
            <a:endParaRPr lang="en-US" dirty="0"/>
          </a:p>
        </p:txBody>
      </p:sp>
      <p:sp>
        <p:nvSpPr>
          <p:cNvPr id="3" name="Content Placeholder 2"/>
          <p:cNvSpPr>
            <a:spLocks noGrp="1"/>
          </p:cNvSpPr>
          <p:nvPr>
            <p:ph idx="1"/>
          </p:nvPr>
        </p:nvSpPr>
        <p:spPr>
          <a:xfrm>
            <a:off x="457200" y="1412776"/>
            <a:ext cx="7787208" cy="4713387"/>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C732186D-8EFC-4602-83EE-2F7EEA12431C}" type="datetime1">
              <a:rPr kumimoji="1" lang="ja-JP" altLang="en-US" smtClean="0"/>
              <a:t>2012/6/17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316416" y="6481148"/>
            <a:ext cx="648072" cy="365125"/>
          </a:xfrm>
        </p:spPr>
        <p:txBody>
          <a:body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7" name="Date Placeholder 6"/>
          <p:cNvSpPr>
            <a:spLocks noGrp="1"/>
          </p:cNvSpPr>
          <p:nvPr>
            <p:ph type="dt" sz="half" idx="10"/>
          </p:nvPr>
        </p:nvSpPr>
        <p:spPr/>
        <p:txBody>
          <a:bodyPr/>
          <a:lstStyle/>
          <a:p>
            <a:fld id="{E63E8482-AFB3-4F97-A858-5BD67CBC3A03}" type="datetime1">
              <a:rPr kumimoji="1" lang="ja-JP" altLang="en-US" smtClean="0"/>
              <a:t>2012/6/17</a:t>
            </a:fld>
            <a:endParaRPr kumimoji="1" lang="ja-JP" altLang="en-US"/>
          </a:p>
        </p:txBody>
      </p:sp>
      <p:sp>
        <p:nvSpPr>
          <p:cNvPr id="8" name="Slide Number Placeholder 7"/>
          <p:cNvSpPr>
            <a:spLocks noGrp="1"/>
          </p:cNvSpPr>
          <p:nvPr>
            <p:ph type="sldNum" sz="quarter" idx="11"/>
          </p:nvPr>
        </p:nvSpPr>
        <p:spPr/>
        <p:txBody>
          <a:bodyPr/>
          <a:lstStyle/>
          <a:p>
            <a:fld id="{994B1A0D-211F-49CE-9D07-06508F0B36EC}" type="slidenum">
              <a:rPr kumimoji="1" lang="ja-JP" altLang="en-US" smtClean="0"/>
              <a:t>‹#›</a:t>
            </a:fld>
            <a:endParaRPr kumimoji="1" lang="ja-JP" altLang="en-US"/>
          </a:p>
        </p:txBody>
      </p:sp>
      <p:sp>
        <p:nvSpPr>
          <p:cNvPr id="9" name="Footer Placeholder 8"/>
          <p:cNvSpPr>
            <a:spLocks noGrp="1"/>
          </p:cNvSpPr>
          <p:nvPr>
            <p:ph type="ftr" sz="quarter" idx="12"/>
          </p:nvPr>
        </p:nvSpPr>
        <p:spPr/>
        <p:txBody>
          <a:bodyPr/>
          <a:lstStyle/>
          <a:p>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833E597A-07B1-4CB2-A189-1C24FC6467B1}" type="datetime1">
              <a:rPr kumimoji="1" lang="ja-JP" altLang="en-US" smtClean="0"/>
              <a:t>2012/6/17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ltLang="ja-JP"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AD746EF9-1D05-4B92-8C31-1AB96A192F23}" type="datetime1">
              <a:rPr kumimoji="1" lang="ja-JP" altLang="en-US" smtClean="0"/>
              <a:t>2012/6/17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Date Placeholder 2"/>
          <p:cNvSpPr>
            <a:spLocks noGrp="1"/>
          </p:cNvSpPr>
          <p:nvPr>
            <p:ph type="dt" sz="half" idx="10"/>
          </p:nvPr>
        </p:nvSpPr>
        <p:spPr/>
        <p:txBody>
          <a:bodyPr/>
          <a:lstStyle/>
          <a:p>
            <a:fld id="{ECA2EF86-E15E-48D0-9195-3FBB3C24C603}" type="datetime1">
              <a:rPr kumimoji="1" lang="ja-JP" altLang="en-US" smtClean="0"/>
              <a:t>2012/6/17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123F2-6935-4996-B027-9C1B45F558B0}" type="datetime1">
              <a:rPr kumimoji="1" lang="ja-JP" altLang="en-US" smtClean="0"/>
              <a:t>2012/6/17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2C867DB6-6BF1-4E97-8825-4552AF657ED9}" type="datetime1">
              <a:rPr kumimoji="1" lang="ja-JP" altLang="en-US" smtClean="0"/>
              <a:t>2012/6/17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4B1A0D-211F-49CE-9D07-06508F0B36EC}" type="slidenum">
              <a:rPr kumimoji="1" lang="ja-JP" altLang="en-US" smtClean="0"/>
              <a:t>‹#›</a:t>
            </a:fld>
            <a:endParaRPr kumimoji="1" lang="ja-JP" altLang="en-US"/>
          </a:p>
        </p:txBody>
      </p:sp>
      <p:sp>
        <p:nvSpPr>
          <p:cNvPr id="8" name="Title 7"/>
          <p:cNvSpPr>
            <a:spLocks noGrp="1"/>
          </p:cNvSpPr>
          <p:nvPr>
            <p:ph type="title"/>
          </p:nvPr>
        </p:nvSpPr>
        <p:spPr/>
        <p:txBody>
          <a:bodyPr/>
          <a:lstStyle/>
          <a:p>
            <a:r>
              <a:rPr lang="en-US" altLang="ja-JP"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44C71F59-0AFB-4BC9-BAF4-EB139190749E}" type="datetime1">
              <a:rPr kumimoji="1" lang="ja-JP" altLang="en-US" smtClean="0"/>
              <a:t>2012/6/17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4B1A0D-211F-49CE-9D07-06508F0B36EC}" type="slidenum">
              <a:rPr kumimoji="1" lang="ja-JP" altLang="en-US" smtClean="0"/>
              <a:t>‹#›</a:t>
            </a:fld>
            <a:endParaRPr kumimoji="1" lang="ja-JP" alt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ltLang="ja-JP"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ltLang="ja-JP"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0A3ECAE-899A-4606-BF1C-11925D03839C}" type="datetime1">
              <a:rPr kumimoji="1" lang="ja-JP" altLang="en-US" smtClean="0"/>
              <a:t>2012/6/17</a:t>
            </a:fld>
            <a:endParaRPr kumimoji="1" lang="ja-JP" alt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994B1A0D-211F-49CE-9D07-06508F0B36EC}" type="slidenum">
              <a:rPr kumimoji="1" lang="ja-JP" altLang="en-US" smtClean="0"/>
              <a:t>‹#›</a:t>
            </a:fld>
            <a:endParaRPr kumimoji="1" lang="ja-JP"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iming>
    <p:tnLst>
      <p:par>
        <p:cTn id="1" dur="indefinite" restart="never" nodeType="tmRoot"/>
      </p:par>
    </p:tnLst>
  </p:timing>
  <p:hf hdr="0" ftr="0" dt="0"/>
  <p:txStyles>
    <p:titleStyle>
      <a:lvl1pPr algn="l" defTabSz="914400" rtl="0" eaLnBrk="1" latinLnBrk="0" hangingPunct="1">
        <a:spcBef>
          <a:spcPct val="0"/>
        </a:spcBef>
        <a:buNone/>
        <a:defRPr kumimoji="1" sz="3600" b="1" kern="1200" cap="none" spc="0" baseline="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kumimoji="1"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kumimoji="1"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kumimoji="1"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kumimoji="1"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judge.u-aizu.ac.jp/onlinejudge/description.jsp?id=239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133171" y="-1091708"/>
            <a:ext cx="6726360" cy="896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0117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028731" y="-1164634"/>
            <a:ext cx="6823502" cy="909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a:spLocks noGrp="1"/>
          </p:cNvSpPr>
          <p:nvPr>
            <p:ph type="sldNum" sz="quarter" idx="12"/>
          </p:nvPr>
        </p:nvSpPr>
        <p:spPr>
          <a:xfrm>
            <a:off x="8316416" y="6481148"/>
            <a:ext cx="648072" cy="365125"/>
          </a:xfrm>
        </p:spPr>
        <p:txBody>
          <a:bodyPr/>
          <a:lstStyle/>
          <a:p>
            <a:fld id="{994B1A0D-211F-49CE-9D07-06508F0B36EC}" type="slidenum">
              <a:rPr kumimoji="1" lang="ja-JP" altLang="en-US" smtClean="0"/>
              <a:t>2</a:t>
            </a:fld>
            <a:endParaRPr kumimoji="1" lang="ja-JP" altLang="en-US"/>
          </a:p>
        </p:txBody>
      </p:sp>
      <p:sp>
        <p:nvSpPr>
          <p:cNvPr id="5" name="Rectangle 4"/>
          <p:cNvSpPr/>
          <p:nvPr/>
        </p:nvSpPr>
        <p:spPr>
          <a:xfrm>
            <a:off x="-108520" y="4725144"/>
            <a:ext cx="9098004" cy="18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8"/>
          <p:cNvSpPr/>
          <p:nvPr/>
        </p:nvSpPr>
        <p:spPr>
          <a:xfrm>
            <a:off x="-108520" y="2924944"/>
            <a:ext cx="9098004" cy="18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9"/>
          <p:cNvSpPr/>
          <p:nvPr/>
        </p:nvSpPr>
        <p:spPr>
          <a:xfrm>
            <a:off x="-108520" y="2024844"/>
            <a:ext cx="9098004" cy="90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53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grpId="0" nodeType="clickEffect">
                                  <p:stCondLst>
                                    <p:cond delay="0"/>
                                  </p:stCondLst>
                                  <p:childTnLst>
                                    <p:animEffect transition="out" filter="wipe(down)">
                                      <p:cBhvr>
                                        <p:cTn id="11" dur="180" accel="50000">
                                          <p:stCondLst>
                                            <p:cond delay="1820"/>
                                          </p:stCondLst>
                                        </p:cTn>
                                        <p:tgtEl>
                                          <p:spTgt spid="9"/>
                                        </p:tgtEl>
                                      </p:cBhvr>
                                    </p:animEffect>
                                    <p:anim calcmode="lin" valueType="num">
                                      <p:cBhvr>
                                        <p:cTn id="12"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19" dur="26">
                                          <p:stCondLst>
                                            <p:cond delay="620"/>
                                          </p:stCondLst>
                                        </p:cTn>
                                        <p:tgtEl>
                                          <p:spTgt spid="9"/>
                                        </p:tgtEl>
                                      </p:cBhvr>
                                      <p:to x="100000" y="60000"/>
                                    </p:animScale>
                                    <p:animScale>
                                      <p:cBhvr>
                                        <p:cTn id="20" dur="166" decel="50000">
                                          <p:stCondLst>
                                            <p:cond delay="64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set>
                                      <p:cBhvr>
                                        <p:cTn id="27" dur="1" fill="hold">
                                          <p:stCondLst>
                                            <p:cond delay="1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5"/>
                                        </p:tgtEl>
                                      </p:cBhvr>
                                    </p:animEffect>
                                    <p:set>
                                      <p:cBhvr>
                                        <p:cTn id="3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026673" y="-1088335"/>
            <a:ext cx="6811144" cy="90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a:spLocks noGrp="1"/>
          </p:cNvSpPr>
          <p:nvPr>
            <p:ph type="sldNum" sz="quarter" idx="12"/>
          </p:nvPr>
        </p:nvSpPr>
        <p:spPr>
          <a:xfrm>
            <a:off x="8316416" y="6481148"/>
            <a:ext cx="648072" cy="365125"/>
          </a:xfrm>
        </p:spPr>
        <p:txBody>
          <a:bodyPr/>
          <a:lstStyle/>
          <a:p>
            <a:fld id="{994B1A0D-211F-49CE-9D07-06508F0B36EC}" type="slidenum">
              <a:rPr kumimoji="1" lang="ja-JP" altLang="en-US" smtClean="0"/>
              <a:t>3</a:t>
            </a:fld>
            <a:endParaRPr kumimoji="1" lang="ja-JP" altLang="en-US"/>
          </a:p>
        </p:txBody>
      </p:sp>
    </p:spTree>
    <p:extLst>
      <p:ext uri="{BB962C8B-B14F-4D97-AF65-F5344CB8AC3E}">
        <p14:creationId xmlns:p14="http://schemas.microsoft.com/office/powerpoint/2010/main" val="3823593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026671" y="-1162574"/>
            <a:ext cx="6811144" cy="90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a:spLocks noGrp="1"/>
          </p:cNvSpPr>
          <p:nvPr>
            <p:ph type="sldNum" sz="quarter" idx="12"/>
          </p:nvPr>
        </p:nvSpPr>
        <p:spPr>
          <a:xfrm>
            <a:off x="8316416" y="6481148"/>
            <a:ext cx="648072" cy="365125"/>
          </a:xfrm>
        </p:spPr>
        <p:txBody>
          <a:bodyPr/>
          <a:lstStyle/>
          <a:p>
            <a:fld id="{994B1A0D-211F-49CE-9D07-06508F0B36EC}" type="slidenum">
              <a:rPr kumimoji="1" lang="ja-JP" altLang="en-US" smtClean="0"/>
              <a:t>4</a:t>
            </a:fld>
            <a:endParaRPr kumimoji="1" lang="ja-JP" altLang="en-US"/>
          </a:p>
        </p:txBody>
      </p:sp>
    </p:spTree>
    <p:extLst>
      <p:ext uri="{BB962C8B-B14F-4D97-AF65-F5344CB8AC3E}">
        <p14:creationId xmlns:p14="http://schemas.microsoft.com/office/powerpoint/2010/main" val="1846227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latin typeface="+mj-ea"/>
              </a:rPr>
              <a:t>問題</a:t>
            </a:r>
            <a:endParaRPr kumimoji="1" lang="ja-JP" altLang="en-US" dirty="0">
              <a:latin typeface="+mj-ea"/>
            </a:endParaRPr>
          </a:p>
        </p:txBody>
      </p:sp>
      <p:sp>
        <p:nvSpPr>
          <p:cNvPr id="3" name="Content Placeholder 2"/>
          <p:cNvSpPr>
            <a:spLocks noGrp="1"/>
          </p:cNvSpPr>
          <p:nvPr>
            <p:ph idx="1"/>
          </p:nvPr>
        </p:nvSpPr>
        <p:spPr>
          <a:xfrm>
            <a:off x="467544" y="1412776"/>
            <a:ext cx="8064896" cy="4713387"/>
          </a:xfrm>
        </p:spPr>
        <p:txBody>
          <a:bodyPr>
            <a:normAutofit/>
          </a:bodyPr>
          <a:lstStyle/>
          <a:p>
            <a:pPr marL="342900" indent="-342900">
              <a:buFont typeface="Arial" pitchFamily="34" charset="0"/>
              <a:buChar char="•"/>
            </a:pPr>
            <a:r>
              <a:rPr lang="ja-JP" altLang="en-US" sz="3200" b="0" dirty="0" smtClean="0"/>
              <a:t>構成員の名簿と構成員が誰の個人情報を持っているかが与えられる。</a:t>
            </a:r>
            <a:endParaRPr lang="en-US" altLang="ja-JP" sz="3200" dirty="0"/>
          </a:p>
          <a:p>
            <a:pPr marL="342900" indent="-342900">
              <a:buFont typeface="Arial" pitchFamily="34" charset="0"/>
              <a:buChar char="•"/>
            </a:pPr>
            <a:r>
              <a:rPr lang="ja-JP" altLang="en-US" sz="3200" b="0" dirty="0" smtClean="0"/>
              <a:t>最後に漏洩した構成員の番号が与えられる。</a:t>
            </a:r>
            <a:endParaRPr lang="en-US" altLang="ja-JP" sz="3200" b="0" dirty="0" smtClean="0"/>
          </a:p>
          <a:p>
            <a:pPr marL="342900" indent="-342900">
              <a:buFont typeface="Arial" pitchFamily="34" charset="0"/>
              <a:buChar char="•"/>
            </a:pPr>
            <a:r>
              <a:rPr lang="ja-JP" altLang="en-US" sz="3200" b="0" dirty="0"/>
              <a:t>漏</a:t>
            </a:r>
            <a:r>
              <a:rPr lang="ja-JP" altLang="en-US" sz="3200" b="0" dirty="0" smtClean="0"/>
              <a:t>洩</a:t>
            </a:r>
            <a:r>
              <a:rPr lang="ja-JP" altLang="en-US" sz="3200" b="0" dirty="0"/>
              <a:t>させ</a:t>
            </a:r>
            <a:r>
              <a:rPr lang="ja-JP" altLang="en-US" sz="3200" b="0" dirty="0" smtClean="0"/>
              <a:t>た構成員を答えよ。</a:t>
            </a:r>
            <a:r>
              <a:rPr lang="ja-JP" altLang="en-US" sz="3200" b="0" dirty="0"/>
              <a:t>特定できな</a:t>
            </a:r>
            <a:r>
              <a:rPr lang="ja-JP" altLang="en-US" sz="3200" b="0" dirty="0" smtClean="0"/>
              <a:t>い</a:t>
            </a:r>
            <a:r>
              <a:rPr lang="ja-JP" altLang="en-US" sz="3200" b="0" dirty="0"/>
              <a:t>場合</a:t>
            </a:r>
            <a:r>
              <a:rPr lang="ja-JP" altLang="en-US" sz="3200" b="0" dirty="0" smtClean="0"/>
              <a:t>は－１を出力せよ。</a:t>
            </a:r>
            <a:endParaRPr lang="en-US" altLang="ja-JP" sz="3200" b="0" dirty="0" smtClean="0"/>
          </a:p>
        </p:txBody>
      </p:sp>
      <p:sp>
        <p:nvSpPr>
          <p:cNvPr id="4" name="Slide Number Placeholder 3"/>
          <p:cNvSpPr>
            <a:spLocks noGrp="1"/>
          </p:cNvSpPr>
          <p:nvPr>
            <p:ph type="sldNum" sz="quarter" idx="12"/>
          </p:nvPr>
        </p:nvSpPr>
        <p:spPr/>
        <p:txBody>
          <a:bodyPr/>
          <a:lstStyle/>
          <a:p>
            <a:fld id="{994B1A0D-211F-49CE-9D07-06508F0B36EC}" type="slidenum">
              <a:rPr kumimoji="1" lang="ja-JP" altLang="en-US" smtClean="0"/>
              <a:t>5</a:t>
            </a:fld>
            <a:endParaRPr kumimoji="1" lang="ja-JP" altLang="en-US"/>
          </a:p>
        </p:txBody>
      </p:sp>
      <p:sp>
        <p:nvSpPr>
          <p:cNvPr id="5" name="TextBox 4"/>
          <p:cNvSpPr txBox="1"/>
          <p:nvPr/>
        </p:nvSpPr>
        <p:spPr>
          <a:xfrm>
            <a:off x="2627783" y="476672"/>
            <a:ext cx="6308137" cy="646331"/>
          </a:xfrm>
          <a:prstGeom prst="rect">
            <a:avLst/>
          </a:prstGeom>
          <a:noFill/>
        </p:spPr>
        <p:txBody>
          <a:bodyPr wrap="none" rtlCol="0">
            <a:spAutoFit/>
          </a:bodyPr>
          <a:lstStyle/>
          <a:p>
            <a:r>
              <a:rPr lang="en-US" altLang="ja-JP" dirty="0" smtClean="0"/>
              <a:t>AIZU ONLINE JUDGE</a:t>
            </a:r>
            <a:endParaRPr lang="en-US" altLang="ja-JP" dirty="0" smtClean="0">
              <a:hlinkClick r:id="rId2"/>
            </a:endParaRPr>
          </a:p>
          <a:p>
            <a:r>
              <a:rPr lang="en-US" altLang="ja-JP" dirty="0" smtClean="0">
                <a:hlinkClick r:id="rId2"/>
              </a:rPr>
              <a:t>http</a:t>
            </a:r>
            <a:r>
              <a:rPr lang="en-US" altLang="ja-JP" dirty="0">
                <a:hlinkClick r:id="rId2"/>
              </a:rPr>
              <a:t>://judge.u-aizu.ac.jp/onlinejudge/description.jsp?id=2399</a:t>
            </a:r>
            <a:endParaRPr kumimoji="1" lang="ja-JP" altLang="en-US" dirty="0"/>
          </a:p>
        </p:txBody>
      </p:sp>
    </p:spTree>
    <p:extLst>
      <p:ext uri="{BB962C8B-B14F-4D97-AF65-F5344CB8AC3E}">
        <p14:creationId xmlns:p14="http://schemas.microsoft.com/office/powerpoint/2010/main" val="2401433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解法</a:t>
            </a:r>
            <a:endParaRPr kumimoji="1" lang="ja-JP" altLang="en-US" dirty="0"/>
          </a:p>
        </p:txBody>
      </p:sp>
      <p:sp>
        <p:nvSpPr>
          <p:cNvPr id="3" name="Content Placeholder 2"/>
          <p:cNvSpPr>
            <a:spLocks noGrp="1"/>
          </p:cNvSpPr>
          <p:nvPr>
            <p:ph idx="1"/>
          </p:nvPr>
        </p:nvSpPr>
        <p:spPr>
          <a:xfrm>
            <a:off x="457200" y="1412777"/>
            <a:ext cx="7787208" cy="1008112"/>
          </a:xfrm>
        </p:spPr>
        <p:txBody>
          <a:bodyPr>
            <a:normAutofit/>
          </a:bodyPr>
          <a:lstStyle/>
          <a:p>
            <a:pPr marL="457200" indent="-457200">
              <a:buFont typeface="+mj-lt"/>
              <a:buAutoNum type="arabicPeriod"/>
            </a:pPr>
            <a:r>
              <a:rPr kumimoji="1" lang="ja-JP" altLang="en-US" sz="2800" b="0" dirty="0" smtClean="0"/>
              <a:t>構成員数の二次元配列を作成し、個人情報を持っている場合、</a:t>
            </a:r>
            <a:r>
              <a:rPr kumimoji="1" lang="en-US" altLang="ja-JP" sz="2800" b="0" dirty="0" smtClean="0"/>
              <a:t>1</a:t>
            </a:r>
            <a:r>
              <a:rPr kumimoji="1" lang="ja-JP" altLang="en-US" sz="2800" b="0" dirty="0" smtClean="0"/>
              <a:t>を配列に格納。</a:t>
            </a:r>
            <a:endParaRPr kumimoji="1" lang="ja-JP" altLang="en-US" sz="2800" b="0" dirty="0"/>
          </a:p>
        </p:txBody>
      </p:sp>
      <p:sp>
        <p:nvSpPr>
          <p:cNvPr id="4" name="Slide Number Placeholder 3"/>
          <p:cNvSpPr>
            <a:spLocks noGrp="1"/>
          </p:cNvSpPr>
          <p:nvPr>
            <p:ph type="sldNum" sz="quarter" idx="12"/>
          </p:nvPr>
        </p:nvSpPr>
        <p:spPr/>
        <p:txBody>
          <a:bodyPr/>
          <a:lstStyle/>
          <a:p>
            <a:fld id="{994B1A0D-211F-49CE-9D07-06508F0B36EC}" type="slidenum">
              <a:rPr kumimoji="1" lang="ja-JP" altLang="en-US" smtClean="0"/>
              <a:t>6</a:t>
            </a:fld>
            <a:endParaRPr kumimoji="1" lang="ja-JP" altLang="en-US"/>
          </a:p>
        </p:txBody>
      </p:sp>
      <p:sp>
        <p:nvSpPr>
          <p:cNvPr id="5" name="TextBox 4"/>
          <p:cNvSpPr txBox="1"/>
          <p:nvPr/>
        </p:nvSpPr>
        <p:spPr>
          <a:xfrm>
            <a:off x="827584" y="3244608"/>
            <a:ext cx="2284600" cy="2677656"/>
          </a:xfrm>
          <a:prstGeom prst="rect">
            <a:avLst/>
          </a:prstGeom>
          <a:noFill/>
        </p:spPr>
        <p:txBody>
          <a:bodyPr wrap="none" rtlCol="0">
            <a:spAutoFit/>
          </a:bodyPr>
          <a:lstStyle/>
          <a:p>
            <a:r>
              <a:rPr lang="en-US" altLang="ja-JP" sz="2800" dirty="0" smtClean="0"/>
              <a:t>Sample</a:t>
            </a:r>
            <a:r>
              <a:rPr lang="ja-JP" altLang="en-US" sz="2800" dirty="0"/>
              <a:t> </a:t>
            </a:r>
            <a:r>
              <a:rPr lang="en-US" altLang="ja-JP" sz="2800" dirty="0" smtClean="0"/>
              <a:t>input</a:t>
            </a:r>
          </a:p>
          <a:p>
            <a:r>
              <a:rPr lang="en-US" altLang="ja-JP" sz="2800" dirty="0" smtClean="0"/>
              <a:t>3 </a:t>
            </a:r>
          </a:p>
          <a:p>
            <a:r>
              <a:rPr lang="en-US" altLang="ja-JP" sz="2800" dirty="0" smtClean="0"/>
              <a:t>2 </a:t>
            </a:r>
            <a:r>
              <a:rPr lang="en-US" altLang="ja-JP" sz="2800" dirty="0"/>
              <a:t>2 </a:t>
            </a:r>
            <a:r>
              <a:rPr lang="en-US" altLang="ja-JP" sz="2800" dirty="0" smtClean="0"/>
              <a:t>3</a:t>
            </a:r>
          </a:p>
          <a:p>
            <a:r>
              <a:rPr lang="en-US" altLang="ja-JP" sz="2800" dirty="0" smtClean="0"/>
              <a:t>1 1</a:t>
            </a:r>
          </a:p>
          <a:p>
            <a:r>
              <a:rPr lang="en-US" altLang="ja-JP" sz="2800" dirty="0" smtClean="0"/>
              <a:t>1 1</a:t>
            </a:r>
          </a:p>
          <a:p>
            <a:r>
              <a:rPr lang="en-US" altLang="ja-JP" sz="2800" dirty="0" smtClean="0"/>
              <a:t>2 2 3</a:t>
            </a:r>
            <a:endParaRPr kumimoji="1" lang="ja-JP" altLang="en-US" sz="2800" dirty="0"/>
          </a:p>
        </p:txBody>
      </p:sp>
      <p:sp>
        <p:nvSpPr>
          <p:cNvPr id="6" name="TextBox 5"/>
          <p:cNvSpPr txBox="1"/>
          <p:nvPr/>
        </p:nvSpPr>
        <p:spPr>
          <a:xfrm>
            <a:off x="4664230" y="3321529"/>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10" name="TextBox 9"/>
          <p:cNvSpPr txBox="1"/>
          <p:nvPr/>
        </p:nvSpPr>
        <p:spPr>
          <a:xfrm>
            <a:off x="5456318" y="3321529"/>
            <a:ext cx="441146" cy="646331"/>
          </a:xfrm>
          <a:prstGeom prst="rect">
            <a:avLst/>
          </a:prstGeom>
          <a:noFill/>
        </p:spPr>
        <p:txBody>
          <a:bodyPr wrap="none" rtlCol="0">
            <a:spAutoFit/>
          </a:bodyPr>
          <a:lstStyle/>
          <a:p>
            <a:r>
              <a:rPr kumimoji="1" lang="en-US" altLang="ja-JP" sz="3600" dirty="0" smtClean="0"/>
              <a:t>2</a:t>
            </a:r>
            <a:endParaRPr kumimoji="1" lang="ja-JP" altLang="en-US" sz="3600" dirty="0"/>
          </a:p>
        </p:txBody>
      </p:sp>
      <p:sp>
        <p:nvSpPr>
          <p:cNvPr id="11" name="TextBox 10"/>
          <p:cNvSpPr txBox="1"/>
          <p:nvPr/>
        </p:nvSpPr>
        <p:spPr>
          <a:xfrm>
            <a:off x="6248406" y="3321529"/>
            <a:ext cx="441146" cy="646331"/>
          </a:xfrm>
          <a:prstGeom prst="rect">
            <a:avLst/>
          </a:prstGeom>
          <a:noFill/>
        </p:spPr>
        <p:txBody>
          <a:bodyPr wrap="none" rtlCol="0">
            <a:spAutoFit/>
          </a:bodyPr>
          <a:lstStyle/>
          <a:p>
            <a:r>
              <a:rPr kumimoji="1" lang="en-US" altLang="ja-JP" sz="3600" dirty="0" smtClean="0"/>
              <a:t>3</a:t>
            </a:r>
            <a:endParaRPr kumimoji="1" lang="ja-JP" altLang="en-US" sz="3600" dirty="0"/>
          </a:p>
        </p:txBody>
      </p:sp>
      <p:sp>
        <p:nvSpPr>
          <p:cNvPr id="12" name="TextBox 11"/>
          <p:cNvSpPr txBox="1"/>
          <p:nvPr/>
        </p:nvSpPr>
        <p:spPr>
          <a:xfrm>
            <a:off x="4084804" y="3948360"/>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13" name="TextBox 12"/>
          <p:cNvSpPr txBox="1"/>
          <p:nvPr/>
        </p:nvSpPr>
        <p:spPr>
          <a:xfrm>
            <a:off x="4084804" y="4610926"/>
            <a:ext cx="441146" cy="646331"/>
          </a:xfrm>
          <a:prstGeom prst="rect">
            <a:avLst/>
          </a:prstGeom>
          <a:noFill/>
        </p:spPr>
        <p:txBody>
          <a:bodyPr wrap="none" rtlCol="0">
            <a:spAutoFit/>
          </a:bodyPr>
          <a:lstStyle/>
          <a:p>
            <a:r>
              <a:rPr kumimoji="1" lang="en-US" altLang="ja-JP" sz="3600" dirty="0" smtClean="0"/>
              <a:t>2</a:t>
            </a:r>
            <a:endParaRPr kumimoji="1" lang="ja-JP" altLang="en-US" sz="3600" dirty="0"/>
          </a:p>
        </p:txBody>
      </p:sp>
      <p:sp>
        <p:nvSpPr>
          <p:cNvPr id="14" name="TextBox 13"/>
          <p:cNvSpPr txBox="1"/>
          <p:nvPr/>
        </p:nvSpPr>
        <p:spPr>
          <a:xfrm>
            <a:off x="4084804" y="5276757"/>
            <a:ext cx="441146" cy="646331"/>
          </a:xfrm>
          <a:prstGeom prst="rect">
            <a:avLst/>
          </a:prstGeom>
          <a:noFill/>
        </p:spPr>
        <p:txBody>
          <a:bodyPr wrap="none" rtlCol="0">
            <a:spAutoFit/>
          </a:bodyPr>
          <a:lstStyle/>
          <a:p>
            <a:r>
              <a:rPr kumimoji="1" lang="en-US" altLang="ja-JP" sz="3600" dirty="0" smtClean="0"/>
              <a:t>3</a:t>
            </a:r>
            <a:endParaRPr kumimoji="1" lang="ja-JP" altLang="en-US" sz="3600" dirty="0"/>
          </a:p>
        </p:txBody>
      </p:sp>
      <p:cxnSp>
        <p:nvCxnSpPr>
          <p:cNvPr id="16" name="Straight Connector 15"/>
          <p:cNvCxnSpPr/>
          <p:nvPr/>
        </p:nvCxnSpPr>
        <p:spPr>
          <a:xfrm>
            <a:off x="3944150" y="3937105"/>
            <a:ext cx="2808312"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944150" y="4614191"/>
            <a:ext cx="2808312"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944150" y="5276757"/>
            <a:ext cx="2814397"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944150" y="5935589"/>
            <a:ext cx="2814397"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601320" y="3433049"/>
            <a:ext cx="0" cy="2509539"/>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5312302" y="3433049"/>
            <a:ext cx="0" cy="2509539"/>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032382" y="3433049"/>
            <a:ext cx="0" cy="2509539"/>
          </a:xfrm>
          <a:prstGeom prst="line">
            <a:avLst/>
          </a:prstGeom>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4679240" y="3960573"/>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36" name="TextBox 35"/>
          <p:cNvSpPr txBox="1"/>
          <p:nvPr/>
        </p:nvSpPr>
        <p:spPr>
          <a:xfrm>
            <a:off x="4664230" y="4606904"/>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37" name="TextBox 36"/>
          <p:cNvSpPr txBox="1"/>
          <p:nvPr/>
        </p:nvSpPr>
        <p:spPr>
          <a:xfrm>
            <a:off x="4664230" y="5299197"/>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38" name="TextBox 37"/>
          <p:cNvSpPr txBox="1"/>
          <p:nvPr/>
        </p:nvSpPr>
        <p:spPr>
          <a:xfrm>
            <a:off x="5456318" y="5299197"/>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39" name="TextBox 38"/>
          <p:cNvSpPr txBox="1"/>
          <p:nvPr/>
        </p:nvSpPr>
        <p:spPr>
          <a:xfrm>
            <a:off x="5456318" y="4592815"/>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0" name="TextBox 39"/>
          <p:cNvSpPr txBox="1"/>
          <p:nvPr/>
        </p:nvSpPr>
        <p:spPr>
          <a:xfrm>
            <a:off x="5456318" y="3937105"/>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41" name="TextBox 40"/>
          <p:cNvSpPr txBox="1"/>
          <p:nvPr/>
        </p:nvSpPr>
        <p:spPr>
          <a:xfrm>
            <a:off x="6240495" y="3937105"/>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42" name="TextBox 41"/>
          <p:cNvSpPr txBox="1"/>
          <p:nvPr/>
        </p:nvSpPr>
        <p:spPr>
          <a:xfrm>
            <a:off x="6240495" y="4614190"/>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3" name="TextBox 42"/>
          <p:cNvSpPr txBox="1"/>
          <p:nvPr/>
        </p:nvSpPr>
        <p:spPr>
          <a:xfrm>
            <a:off x="6240495" y="5299197"/>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4" name="TextBox 43"/>
          <p:cNvSpPr txBox="1"/>
          <p:nvPr/>
        </p:nvSpPr>
        <p:spPr>
          <a:xfrm>
            <a:off x="3805064" y="2780928"/>
            <a:ext cx="3302507" cy="523220"/>
          </a:xfrm>
          <a:prstGeom prst="rect">
            <a:avLst/>
          </a:prstGeom>
          <a:noFill/>
        </p:spPr>
        <p:txBody>
          <a:bodyPr wrap="none" rtlCol="0">
            <a:spAutoFit/>
          </a:bodyPr>
          <a:lstStyle/>
          <a:p>
            <a:r>
              <a:rPr kumimoji="1" lang="ja-JP" altLang="en-US" sz="2800" dirty="0" smtClean="0"/>
              <a:t>構成員の２次元配列</a:t>
            </a:r>
            <a:endParaRPr kumimoji="1" lang="ja-JP" altLang="en-US" sz="2800" dirty="0"/>
          </a:p>
        </p:txBody>
      </p:sp>
      <p:cxnSp>
        <p:nvCxnSpPr>
          <p:cNvPr id="46" name="Straight Connector 45"/>
          <p:cNvCxnSpPr>
            <a:stCxn id="5" idx="1"/>
          </p:cNvCxnSpPr>
          <p:nvPr/>
        </p:nvCxnSpPr>
        <p:spPr>
          <a:xfrm>
            <a:off x="827584" y="4583436"/>
            <a:ext cx="936104"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47" name="Straight Connector 46"/>
          <p:cNvCxnSpPr/>
          <p:nvPr/>
        </p:nvCxnSpPr>
        <p:spPr>
          <a:xfrm>
            <a:off x="4601320" y="4509120"/>
            <a:ext cx="2080321"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49" name="Straight Connector 48"/>
          <p:cNvCxnSpPr/>
          <p:nvPr/>
        </p:nvCxnSpPr>
        <p:spPr>
          <a:xfrm>
            <a:off x="827584" y="4937355"/>
            <a:ext cx="648072"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51" name="Straight Connector 50"/>
          <p:cNvCxnSpPr/>
          <p:nvPr/>
        </p:nvCxnSpPr>
        <p:spPr>
          <a:xfrm>
            <a:off x="4525950" y="5157192"/>
            <a:ext cx="2080321"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52" name="Straight Connector 51"/>
          <p:cNvCxnSpPr/>
          <p:nvPr/>
        </p:nvCxnSpPr>
        <p:spPr>
          <a:xfrm>
            <a:off x="827584" y="5373216"/>
            <a:ext cx="648072"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53" name="Straight Connector 52"/>
          <p:cNvCxnSpPr/>
          <p:nvPr/>
        </p:nvCxnSpPr>
        <p:spPr>
          <a:xfrm>
            <a:off x="4525950" y="5805264"/>
            <a:ext cx="2080321"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5315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25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46"/>
                                        </p:tgtEl>
                                      </p:cBhvr>
                                    </p:animEffect>
                                    <p:set>
                                      <p:cBhvr>
                                        <p:cTn id="15" dur="1" fill="hold">
                                          <p:stCondLst>
                                            <p:cond delay="249"/>
                                          </p:stCondLst>
                                        </p:cTn>
                                        <p:tgtEl>
                                          <p:spTgt spid="4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50"/>
                                        <p:tgtEl>
                                          <p:spTgt spid="47"/>
                                        </p:tgtEl>
                                      </p:cBhvr>
                                    </p:animEffect>
                                    <p:set>
                                      <p:cBhvr>
                                        <p:cTn id="18" dur="1" fill="hold">
                                          <p:stCondLst>
                                            <p:cond delay="249"/>
                                          </p:stCondLst>
                                        </p:cTn>
                                        <p:tgtEl>
                                          <p:spTgt spid="4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25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25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50"/>
                                        <p:tgtEl>
                                          <p:spTgt spid="49"/>
                                        </p:tgtEl>
                                      </p:cBhvr>
                                    </p:animEffect>
                                    <p:set>
                                      <p:cBhvr>
                                        <p:cTn id="29" dur="1" fill="hold">
                                          <p:stCondLst>
                                            <p:cond delay="249"/>
                                          </p:stCondLst>
                                        </p:cTn>
                                        <p:tgtEl>
                                          <p:spTgt spid="4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50"/>
                                        <p:tgtEl>
                                          <p:spTgt spid="51"/>
                                        </p:tgtEl>
                                      </p:cBhvr>
                                    </p:animEffect>
                                    <p:set>
                                      <p:cBhvr>
                                        <p:cTn id="32" dur="1" fill="hold">
                                          <p:stCondLst>
                                            <p:cond delay="249"/>
                                          </p:stCondLst>
                                        </p:cTn>
                                        <p:tgtEl>
                                          <p:spTgt spid="5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解法</a:t>
            </a:r>
            <a:endParaRPr kumimoji="1" lang="ja-JP" altLang="en-US" dirty="0"/>
          </a:p>
        </p:txBody>
      </p:sp>
      <p:sp>
        <p:nvSpPr>
          <p:cNvPr id="3" name="Content Placeholder 2"/>
          <p:cNvSpPr>
            <a:spLocks noGrp="1"/>
          </p:cNvSpPr>
          <p:nvPr>
            <p:ph idx="1"/>
          </p:nvPr>
        </p:nvSpPr>
        <p:spPr>
          <a:xfrm>
            <a:off x="457200" y="1412776"/>
            <a:ext cx="7787208" cy="1296143"/>
          </a:xfrm>
        </p:spPr>
        <p:txBody>
          <a:bodyPr>
            <a:normAutofit lnSpcReduction="10000"/>
          </a:bodyPr>
          <a:lstStyle/>
          <a:p>
            <a:pPr marL="514350" indent="-514350">
              <a:buFont typeface="+mj-lt"/>
              <a:buAutoNum type="arabicPeriod" startAt="2"/>
            </a:pPr>
            <a:r>
              <a:rPr kumimoji="1" lang="ja-JP" altLang="en-US" sz="2800" b="0" dirty="0" smtClean="0"/>
              <a:t>漏洩した個人情報の添字に関して、要素が全て</a:t>
            </a:r>
            <a:r>
              <a:rPr kumimoji="1" lang="en-US" altLang="ja-JP" sz="2800" b="0" dirty="0" smtClean="0"/>
              <a:t>1</a:t>
            </a:r>
            <a:r>
              <a:rPr kumimoji="1" lang="ja-JP" altLang="en-US" sz="2800" b="0" dirty="0" smtClean="0"/>
              <a:t>だった場合、その添字を表す構成員が犯人。</a:t>
            </a:r>
            <a:r>
              <a:rPr kumimoji="1" lang="en-US" altLang="ja-JP" sz="2800" b="0" dirty="0" smtClean="0"/>
              <a:t>2</a:t>
            </a:r>
            <a:r>
              <a:rPr kumimoji="1" lang="ja-JP" altLang="en-US" sz="2800" b="0" dirty="0" smtClean="0"/>
              <a:t>人いた場合は、－１を出力。</a:t>
            </a:r>
            <a:endParaRPr kumimoji="1" lang="ja-JP" altLang="en-US" sz="2800" b="0" dirty="0"/>
          </a:p>
        </p:txBody>
      </p:sp>
      <p:sp>
        <p:nvSpPr>
          <p:cNvPr id="4" name="Slide Number Placeholder 3"/>
          <p:cNvSpPr>
            <a:spLocks noGrp="1"/>
          </p:cNvSpPr>
          <p:nvPr>
            <p:ph type="sldNum" sz="quarter" idx="12"/>
          </p:nvPr>
        </p:nvSpPr>
        <p:spPr/>
        <p:txBody>
          <a:bodyPr/>
          <a:lstStyle/>
          <a:p>
            <a:fld id="{994B1A0D-211F-49CE-9D07-06508F0B36EC}" type="slidenum">
              <a:rPr kumimoji="1" lang="ja-JP" altLang="en-US" smtClean="0"/>
              <a:t>7</a:t>
            </a:fld>
            <a:endParaRPr kumimoji="1" lang="ja-JP" altLang="en-US"/>
          </a:p>
        </p:txBody>
      </p:sp>
      <p:sp>
        <p:nvSpPr>
          <p:cNvPr id="5" name="TextBox 4"/>
          <p:cNvSpPr txBox="1"/>
          <p:nvPr/>
        </p:nvSpPr>
        <p:spPr>
          <a:xfrm>
            <a:off x="827584" y="3244608"/>
            <a:ext cx="2284600" cy="2677656"/>
          </a:xfrm>
          <a:prstGeom prst="rect">
            <a:avLst/>
          </a:prstGeom>
          <a:noFill/>
        </p:spPr>
        <p:txBody>
          <a:bodyPr wrap="none" rtlCol="0">
            <a:spAutoFit/>
          </a:bodyPr>
          <a:lstStyle/>
          <a:p>
            <a:r>
              <a:rPr lang="en-US" altLang="ja-JP" sz="2800" dirty="0" smtClean="0"/>
              <a:t>Sample</a:t>
            </a:r>
            <a:r>
              <a:rPr lang="ja-JP" altLang="en-US" sz="2800" dirty="0"/>
              <a:t> </a:t>
            </a:r>
            <a:r>
              <a:rPr lang="en-US" altLang="ja-JP" sz="2800" dirty="0" smtClean="0"/>
              <a:t>input</a:t>
            </a:r>
          </a:p>
          <a:p>
            <a:r>
              <a:rPr lang="en-US" altLang="ja-JP" sz="2800" dirty="0" smtClean="0"/>
              <a:t>3 </a:t>
            </a:r>
          </a:p>
          <a:p>
            <a:r>
              <a:rPr lang="en-US" altLang="ja-JP" sz="2800" dirty="0" smtClean="0"/>
              <a:t>2 </a:t>
            </a:r>
            <a:r>
              <a:rPr lang="en-US" altLang="ja-JP" sz="2800" dirty="0"/>
              <a:t>2 </a:t>
            </a:r>
            <a:r>
              <a:rPr lang="en-US" altLang="ja-JP" sz="2800" dirty="0" smtClean="0"/>
              <a:t>3</a:t>
            </a:r>
          </a:p>
          <a:p>
            <a:r>
              <a:rPr lang="en-US" altLang="ja-JP" sz="2800" dirty="0" smtClean="0"/>
              <a:t>1 1</a:t>
            </a:r>
          </a:p>
          <a:p>
            <a:r>
              <a:rPr lang="en-US" altLang="ja-JP" sz="2800" dirty="0" smtClean="0"/>
              <a:t>1 1</a:t>
            </a:r>
          </a:p>
          <a:p>
            <a:r>
              <a:rPr lang="en-US" altLang="ja-JP" sz="2800" dirty="0" smtClean="0"/>
              <a:t>2 2 3</a:t>
            </a:r>
            <a:endParaRPr kumimoji="1" lang="ja-JP" altLang="en-US" sz="2800" dirty="0"/>
          </a:p>
        </p:txBody>
      </p:sp>
      <p:sp>
        <p:nvSpPr>
          <p:cNvPr id="6" name="TextBox 5"/>
          <p:cNvSpPr txBox="1"/>
          <p:nvPr/>
        </p:nvSpPr>
        <p:spPr>
          <a:xfrm>
            <a:off x="4664230" y="3321529"/>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10" name="TextBox 9"/>
          <p:cNvSpPr txBox="1"/>
          <p:nvPr/>
        </p:nvSpPr>
        <p:spPr>
          <a:xfrm>
            <a:off x="5456318" y="3321529"/>
            <a:ext cx="441146" cy="646331"/>
          </a:xfrm>
          <a:prstGeom prst="rect">
            <a:avLst/>
          </a:prstGeom>
          <a:noFill/>
        </p:spPr>
        <p:txBody>
          <a:bodyPr wrap="none" rtlCol="0">
            <a:spAutoFit/>
          </a:bodyPr>
          <a:lstStyle/>
          <a:p>
            <a:r>
              <a:rPr kumimoji="1" lang="en-US" altLang="ja-JP" sz="3600" dirty="0" smtClean="0"/>
              <a:t>2</a:t>
            </a:r>
            <a:endParaRPr kumimoji="1" lang="ja-JP" altLang="en-US" sz="3600" dirty="0"/>
          </a:p>
        </p:txBody>
      </p:sp>
      <p:sp>
        <p:nvSpPr>
          <p:cNvPr id="11" name="TextBox 10"/>
          <p:cNvSpPr txBox="1"/>
          <p:nvPr/>
        </p:nvSpPr>
        <p:spPr>
          <a:xfrm>
            <a:off x="6248406" y="3321529"/>
            <a:ext cx="441146" cy="646331"/>
          </a:xfrm>
          <a:prstGeom prst="rect">
            <a:avLst/>
          </a:prstGeom>
          <a:noFill/>
        </p:spPr>
        <p:txBody>
          <a:bodyPr wrap="none" rtlCol="0">
            <a:spAutoFit/>
          </a:bodyPr>
          <a:lstStyle/>
          <a:p>
            <a:r>
              <a:rPr kumimoji="1" lang="en-US" altLang="ja-JP" sz="3600" dirty="0" smtClean="0"/>
              <a:t>3</a:t>
            </a:r>
            <a:endParaRPr kumimoji="1" lang="ja-JP" altLang="en-US" sz="3600" dirty="0"/>
          </a:p>
        </p:txBody>
      </p:sp>
      <p:sp>
        <p:nvSpPr>
          <p:cNvPr id="12" name="TextBox 11"/>
          <p:cNvSpPr txBox="1"/>
          <p:nvPr/>
        </p:nvSpPr>
        <p:spPr>
          <a:xfrm>
            <a:off x="4084804" y="3948360"/>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13" name="TextBox 12"/>
          <p:cNvSpPr txBox="1"/>
          <p:nvPr/>
        </p:nvSpPr>
        <p:spPr>
          <a:xfrm>
            <a:off x="4084804" y="4610926"/>
            <a:ext cx="441146" cy="646331"/>
          </a:xfrm>
          <a:prstGeom prst="rect">
            <a:avLst/>
          </a:prstGeom>
          <a:noFill/>
        </p:spPr>
        <p:txBody>
          <a:bodyPr wrap="none" rtlCol="0">
            <a:spAutoFit/>
          </a:bodyPr>
          <a:lstStyle/>
          <a:p>
            <a:r>
              <a:rPr kumimoji="1" lang="en-US" altLang="ja-JP" sz="3600" dirty="0" smtClean="0"/>
              <a:t>2</a:t>
            </a:r>
            <a:endParaRPr kumimoji="1" lang="ja-JP" altLang="en-US" sz="3600" dirty="0"/>
          </a:p>
        </p:txBody>
      </p:sp>
      <p:sp>
        <p:nvSpPr>
          <p:cNvPr id="14" name="TextBox 13"/>
          <p:cNvSpPr txBox="1"/>
          <p:nvPr/>
        </p:nvSpPr>
        <p:spPr>
          <a:xfrm>
            <a:off x="4084804" y="5276757"/>
            <a:ext cx="441146" cy="646331"/>
          </a:xfrm>
          <a:prstGeom prst="rect">
            <a:avLst/>
          </a:prstGeom>
          <a:noFill/>
        </p:spPr>
        <p:txBody>
          <a:bodyPr wrap="none" rtlCol="0">
            <a:spAutoFit/>
          </a:bodyPr>
          <a:lstStyle/>
          <a:p>
            <a:r>
              <a:rPr kumimoji="1" lang="en-US" altLang="ja-JP" sz="3600" dirty="0" smtClean="0"/>
              <a:t>3</a:t>
            </a:r>
            <a:endParaRPr kumimoji="1" lang="ja-JP" altLang="en-US" sz="3600" dirty="0"/>
          </a:p>
        </p:txBody>
      </p:sp>
      <p:cxnSp>
        <p:nvCxnSpPr>
          <p:cNvPr id="16" name="Straight Connector 15"/>
          <p:cNvCxnSpPr/>
          <p:nvPr/>
        </p:nvCxnSpPr>
        <p:spPr>
          <a:xfrm>
            <a:off x="3944150" y="3937105"/>
            <a:ext cx="2808312"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944150" y="4614191"/>
            <a:ext cx="2808312"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944150" y="5276757"/>
            <a:ext cx="2814397"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944150" y="5935589"/>
            <a:ext cx="2814397"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601320" y="3433049"/>
            <a:ext cx="0" cy="2509539"/>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5312302" y="3433049"/>
            <a:ext cx="0" cy="2509539"/>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032382" y="3433049"/>
            <a:ext cx="0" cy="2509539"/>
          </a:xfrm>
          <a:prstGeom prst="line">
            <a:avLst/>
          </a:prstGeom>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4679240" y="3960573"/>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36" name="TextBox 35"/>
          <p:cNvSpPr txBox="1"/>
          <p:nvPr/>
        </p:nvSpPr>
        <p:spPr>
          <a:xfrm>
            <a:off x="4664230" y="4606904"/>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37" name="TextBox 36"/>
          <p:cNvSpPr txBox="1"/>
          <p:nvPr/>
        </p:nvSpPr>
        <p:spPr>
          <a:xfrm>
            <a:off x="4664230" y="5299197"/>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38" name="TextBox 37"/>
          <p:cNvSpPr txBox="1"/>
          <p:nvPr/>
        </p:nvSpPr>
        <p:spPr>
          <a:xfrm>
            <a:off x="5456318" y="5299197"/>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39" name="TextBox 38"/>
          <p:cNvSpPr txBox="1"/>
          <p:nvPr/>
        </p:nvSpPr>
        <p:spPr>
          <a:xfrm>
            <a:off x="5456318" y="4592815"/>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0" name="TextBox 39"/>
          <p:cNvSpPr txBox="1"/>
          <p:nvPr/>
        </p:nvSpPr>
        <p:spPr>
          <a:xfrm>
            <a:off x="5456318" y="3937105"/>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41" name="TextBox 40"/>
          <p:cNvSpPr txBox="1"/>
          <p:nvPr/>
        </p:nvSpPr>
        <p:spPr>
          <a:xfrm>
            <a:off x="6240495" y="3937105"/>
            <a:ext cx="441146" cy="646331"/>
          </a:xfrm>
          <a:prstGeom prst="rect">
            <a:avLst/>
          </a:prstGeom>
          <a:noFill/>
        </p:spPr>
        <p:txBody>
          <a:bodyPr wrap="none" rtlCol="0">
            <a:spAutoFit/>
          </a:bodyPr>
          <a:lstStyle/>
          <a:p>
            <a:r>
              <a:rPr kumimoji="1" lang="en-US" altLang="ja-JP" sz="3600" dirty="0" smtClean="0"/>
              <a:t>1</a:t>
            </a:r>
            <a:endParaRPr kumimoji="1" lang="ja-JP" altLang="en-US" sz="3600" dirty="0"/>
          </a:p>
        </p:txBody>
      </p:sp>
      <p:sp>
        <p:nvSpPr>
          <p:cNvPr id="42" name="TextBox 41"/>
          <p:cNvSpPr txBox="1"/>
          <p:nvPr/>
        </p:nvSpPr>
        <p:spPr>
          <a:xfrm>
            <a:off x="6240495" y="4614190"/>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3" name="TextBox 42"/>
          <p:cNvSpPr txBox="1"/>
          <p:nvPr/>
        </p:nvSpPr>
        <p:spPr>
          <a:xfrm>
            <a:off x="6240495" y="5299197"/>
            <a:ext cx="441146" cy="646331"/>
          </a:xfrm>
          <a:prstGeom prst="rect">
            <a:avLst/>
          </a:prstGeom>
          <a:noFill/>
        </p:spPr>
        <p:txBody>
          <a:bodyPr wrap="none" rtlCol="0">
            <a:spAutoFit/>
          </a:bodyPr>
          <a:lstStyle/>
          <a:p>
            <a:r>
              <a:rPr kumimoji="1" lang="en-US" altLang="ja-JP" sz="3600" dirty="0" smtClean="0"/>
              <a:t>0</a:t>
            </a:r>
            <a:endParaRPr kumimoji="1" lang="ja-JP" altLang="en-US" sz="3600" dirty="0"/>
          </a:p>
        </p:txBody>
      </p:sp>
      <p:sp>
        <p:nvSpPr>
          <p:cNvPr id="44" name="TextBox 43"/>
          <p:cNvSpPr txBox="1"/>
          <p:nvPr/>
        </p:nvSpPr>
        <p:spPr>
          <a:xfrm>
            <a:off x="3805064" y="2780928"/>
            <a:ext cx="3302507" cy="523220"/>
          </a:xfrm>
          <a:prstGeom prst="rect">
            <a:avLst/>
          </a:prstGeom>
          <a:noFill/>
        </p:spPr>
        <p:txBody>
          <a:bodyPr wrap="none" rtlCol="0">
            <a:spAutoFit/>
          </a:bodyPr>
          <a:lstStyle/>
          <a:p>
            <a:r>
              <a:rPr kumimoji="1" lang="ja-JP" altLang="en-US" sz="2800" dirty="0" smtClean="0"/>
              <a:t>構成員の２次元配列</a:t>
            </a:r>
            <a:endParaRPr kumimoji="1" lang="ja-JP" altLang="en-US" sz="2800" dirty="0"/>
          </a:p>
        </p:txBody>
      </p:sp>
      <p:cxnSp>
        <p:nvCxnSpPr>
          <p:cNvPr id="29" name="Straight Connector 28"/>
          <p:cNvCxnSpPr/>
          <p:nvPr/>
        </p:nvCxnSpPr>
        <p:spPr>
          <a:xfrm>
            <a:off x="827584" y="5805264"/>
            <a:ext cx="936104"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5428205" y="4549530"/>
            <a:ext cx="1261347"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5428205" y="5157192"/>
            <a:ext cx="1261347"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cxnSp>
        <p:nvCxnSpPr>
          <p:cNvPr id="33" name="Straight Connector 32"/>
          <p:cNvCxnSpPr/>
          <p:nvPr/>
        </p:nvCxnSpPr>
        <p:spPr>
          <a:xfrm>
            <a:off x="5401708" y="5805264"/>
            <a:ext cx="1261347" cy="0"/>
          </a:xfrm>
          <a:prstGeom prst="line">
            <a:avLst/>
          </a:prstGeom>
          <a:ln>
            <a:solidFill>
              <a:schemeClr val="tx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90378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5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30"/>
                                        </p:tgtEl>
                                      </p:cBhvr>
                                    </p:animEffect>
                                    <p:set>
                                      <p:cBhvr>
                                        <p:cTn id="15" dur="1" fill="hold">
                                          <p:stCondLst>
                                            <p:cond delay="249"/>
                                          </p:stCondLst>
                                        </p:cTn>
                                        <p:tgtEl>
                                          <p:spTgt spid="3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5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250"/>
                                        <p:tgtEl>
                                          <p:spTgt spid="32"/>
                                        </p:tgtEl>
                                      </p:cBhvr>
                                    </p:animEffect>
                                    <p:set>
                                      <p:cBhvr>
                                        <p:cTn id="23" dur="1" fill="hold">
                                          <p:stCondLst>
                                            <p:cond delay="249"/>
                                          </p:stCondLst>
                                        </p:cTn>
                                        <p:tgtEl>
                                          <p:spTgt spid="3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4B1A0D-211F-49CE-9D07-06508F0B36EC}" type="slidenum">
              <a:rPr kumimoji="1" lang="ja-JP" altLang="en-US" smtClean="0"/>
              <a:t>8</a:t>
            </a:fld>
            <a:endParaRPr kumimoji="1" lang="ja-JP" altLang="en-US"/>
          </a:p>
        </p:txBody>
      </p:sp>
      <p:pic>
        <p:nvPicPr>
          <p:cNvPr id="2050" name="Picture 2" descr="http://www.knowledge.ne.jp/image/face/0028042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98884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971600" y="836712"/>
            <a:ext cx="4536504" cy="1800200"/>
          </a:xfrm>
          <a:prstGeom prst="wedgeRoundRectCallout">
            <a:avLst>
              <a:gd name="adj1" fmla="val 33968"/>
              <a:gd name="adj2" fmla="val 76380"/>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6000" dirty="0" smtClean="0"/>
              <a:t>以上です。</a:t>
            </a:r>
            <a:endParaRPr kumimoji="1" lang="en-US" altLang="ja-JP" sz="6000" dirty="0" smtClean="0"/>
          </a:p>
          <a:p>
            <a:pPr algn="ctr"/>
            <a:r>
              <a:rPr lang="ja-JP" altLang="en-US" sz="2000" dirty="0" smtClean="0"/>
              <a:t>どうせみんな解けたんでしょ？＞＜；</a:t>
            </a:r>
            <a:endParaRPr lang="en-US" altLang="ja-JP" sz="2000" dirty="0" smtClean="0"/>
          </a:p>
          <a:p>
            <a:pPr algn="ctr"/>
            <a:r>
              <a:rPr lang="ja-JP" altLang="en-US" sz="2000" dirty="0" smtClean="0"/>
              <a:t>時間</a:t>
            </a:r>
            <a:r>
              <a:rPr lang="ja-JP" altLang="en-US" sz="2000" dirty="0"/>
              <a:t>つかっ</a:t>
            </a:r>
            <a:r>
              <a:rPr lang="ja-JP" altLang="en-US" sz="2000" dirty="0" smtClean="0"/>
              <a:t>てすみませんでした。</a:t>
            </a:r>
            <a:endParaRPr kumimoji="1" lang="ja-JP" altLang="en-US" sz="2000" dirty="0"/>
          </a:p>
        </p:txBody>
      </p:sp>
      <p:sp>
        <p:nvSpPr>
          <p:cNvPr id="6" name="TextBox 5"/>
          <p:cNvSpPr txBox="1"/>
          <p:nvPr/>
        </p:nvSpPr>
        <p:spPr>
          <a:xfrm rot="20809011">
            <a:off x="4978457" y="3869044"/>
            <a:ext cx="1407758" cy="646331"/>
          </a:xfrm>
          <a:prstGeom prst="rect">
            <a:avLst/>
          </a:prstGeom>
          <a:noFill/>
        </p:spPr>
        <p:txBody>
          <a:bodyPr wrap="none" rtlCol="0">
            <a:spAutoFit/>
          </a:bodyPr>
          <a:lstStyle/>
          <a:p>
            <a:r>
              <a:rPr kumimoji="1" lang="ja-JP" altLang="en-US" sz="1200" dirty="0" smtClean="0"/>
              <a:t>うはｗｗおｋｗｗ</a:t>
            </a:r>
            <a:endParaRPr kumimoji="1" lang="en-US" altLang="ja-JP" sz="1200" dirty="0" smtClean="0"/>
          </a:p>
          <a:p>
            <a:r>
              <a:rPr lang="ja-JP" altLang="en-US" sz="1200" dirty="0"/>
              <a:t>わろ</a:t>
            </a:r>
            <a:r>
              <a:rPr lang="ja-JP" altLang="en-US" sz="1200" dirty="0" smtClean="0"/>
              <a:t>すｗｗわろすｗ</a:t>
            </a:r>
            <a:endParaRPr lang="en-US" altLang="ja-JP" sz="1200" dirty="0" smtClean="0"/>
          </a:p>
          <a:p>
            <a:r>
              <a:rPr kumimoji="1" lang="ja-JP" altLang="en-US" sz="1200" dirty="0"/>
              <a:t>でっていうｗｗ</a:t>
            </a:r>
            <a:endParaRPr kumimoji="1" lang="en-US" altLang="ja-JP" sz="1200" dirty="0" smtClean="0"/>
          </a:p>
        </p:txBody>
      </p:sp>
    </p:spTree>
    <p:extLst>
      <p:ext uri="{BB962C8B-B14F-4D97-AF65-F5344CB8AC3E}">
        <p14:creationId xmlns:p14="http://schemas.microsoft.com/office/powerpoint/2010/main" val="31168489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2">
      <a:dk1>
        <a:srgbClr val="000000"/>
      </a:dk1>
      <a:lt1>
        <a:srgbClr val="FFFFFF"/>
      </a:lt1>
      <a:dk2>
        <a:srgbClr val="D1282E"/>
      </a:dk2>
      <a:lt2>
        <a:srgbClr val="C8C8B1"/>
      </a:lt2>
      <a:accent1>
        <a:srgbClr val="8FE28A"/>
      </a:accent1>
      <a:accent2>
        <a:srgbClr val="E6F246"/>
      </a:accent2>
      <a:accent3>
        <a:srgbClr val="F47E5A"/>
      </a:accent3>
      <a:accent4>
        <a:srgbClr val="F48AE7"/>
      </a:accent4>
      <a:accent5>
        <a:srgbClr val="3A24DC"/>
      </a:accent5>
      <a:accent6>
        <a:srgbClr val="B56FF4"/>
      </a:accent6>
      <a:hlink>
        <a:srgbClr val="5EAEAE"/>
      </a:hlink>
      <a:folHlink>
        <a:srgbClr val="408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223</TotalTime>
  <Words>325</Words>
  <Application>Microsoft Office PowerPoint</Application>
  <PresentationFormat>On-screen Show (4:3)</PresentationFormat>
  <Paragraphs>67</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Essential</vt:lpstr>
      <vt:lpstr>PowerPoint Presentation</vt:lpstr>
      <vt:lpstr>PowerPoint Presentation</vt:lpstr>
      <vt:lpstr>PowerPoint Presentation</vt:lpstr>
      <vt:lpstr>PowerPoint Presentation</vt:lpstr>
      <vt:lpstr>問題</vt:lpstr>
      <vt:lpstr>解法</vt:lpstr>
      <vt:lpstr>解法</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c:creator>
  <cp:lastModifiedBy>me</cp:lastModifiedBy>
  <cp:revision>20</cp:revision>
  <dcterms:created xsi:type="dcterms:W3CDTF">2012-05-31T04:40:09Z</dcterms:created>
  <dcterms:modified xsi:type="dcterms:W3CDTF">2012-06-17T16:03:38Z</dcterms:modified>
</cp:coreProperties>
</file>